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1BBD5-5B13-4EB3-B7C3-2AFB0A59834D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7E451-B7DD-474C-A68D-03470C8E7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49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7E451-B7DD-474C-A68D-03470C8E78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27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682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48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99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8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8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89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91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66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35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53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CC12-2181-42E5-B75A-DDA259F46999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0CC12-2181-42E5-B75A-DDA259F46999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6A01E-ECE6-4B29-95E6-5ACCD4C6C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94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://openclipart.org/people/Anonymous/Anonymous_Flag_of_Catalunya_-_Spain.svg"/>
          <p:cNvSpPr>
            <a:spLocks noChangeAspect="1" noChangeArrowheads="1"/>
          </p:cNvSpPr>
          <p:nvPr/>
        </p:nvSpPr>
        <p:spPr bwMode="auto">
          <a:xfrm>
            <a:off x="155575" y="-2468563"/>
            <a:ext cx="8001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://openclipart.org/people/Anonymous/Anonymous_Flag_of_Catalunya_-_Spain.svg"/>
          <p:cNvSpPr>
            <a:spLocks noChangeAspect="1" noChangeArrowheads="1"/>
          </p:cNvSpPr>
          <p:nvPr/>
        </p:nvSpPr>
        <p:spPr bwMode="auto">
          <a:xfrm>
            <a:off x="307975" y="-2316163"/>
            <a:ext cx="8001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Diffused trans="53000" intensity="10"/>
                    </a14:imgEffect>
                    <a14:imgEffect>
                      <a14:sharpenSoften amount="-13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 llamo ____________ Clase 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702</a:t>
            </a:r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fecha es el 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n-US" sz="3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junio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</a:t>
            </a:r>
            <a:endParaRPr lang="en-US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155575" y="914400"/>
            <a:ext cx="8988425" cy="5320145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</a:t>
            </a: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76</a:t>
            </a: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España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L.O: to </a:t>
            </a:r>
            <a:r>
              <a:rPr lang="es-ES_tradnl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</a:t>
            </a:r>
            <a:r>
              <a:rPr lang="es-ES_tradnl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</a:t>
            </a:r>
            <a:r>
              <a:rPr lang="es-ES_tradnl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Barcelona &amp; Catalunya </a:t>
            </a:r>
            <a:r>
              <a:rPr lang="es-ES_tradnl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</a:t>
            </a:r>
            <a:endParaRPr lang="es-ES_tradnl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</a:t>
            </a: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>
              <a:lnSpc>
                <a:spcPct val="90000"/>
              </a:lnSpc>
            </a:pP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Mirar el DVD, 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Rick </a:t>
            </a:r>
            <a:r>
              <a:rPr lang="es-ES_tradnl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Steves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ES_tradnl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Portugal (2000-2009)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Barcelona &amp; Catalunya</a:t>
            </a:r>
          </a:p>
          <a:p>
            <a:pPr>
              <a:lnSpc>
                <a:spcPct val="90000"/>
              </a:lnSpc>
            </a:pP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Tomar apuntes del DVD</a:t>
            </a:r>
            <a:endParaRPr lang="es-ES_tradnl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# </a:t>
            </a: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76</a:t>
            </a:r>
            <a:r>
              <a:rPr lang="es-ES_tradnl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s-ES_tradnl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up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following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cities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Barcelona, 2. Figueres, 3. </a:t>
            </a:r>
            <a:r>
              <a:rPr lang="es-ES_tradnl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Cadaques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and/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artists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Picasso, 2. </a:t>
            </a:r>
            <a:r>
              <a:rPr lang="es-ES_tradnl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Gaudi</a:t>
            </a:r>
            <a:r>
              <a:rPr lang="es-ES_tradnl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3. </a:t>
            </a:r>
            <a:r>
              <a:rPr lang="es-ES_tradnl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Dali</a:t>
            </a:r>
            <a:r>
              <a:rPr lang="es-ES_tradnl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watched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video and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 LESS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interesting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facts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</a:t>
            </a: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_tradnl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ENGLISH</a:t>
            </a:r>
            <a:r>
              <a:rPr lang="es-ES_tradnl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s-ES_trad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305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6115</TotalTime>
  <Words>99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702 La fecha es el 20 de junio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 IL La fecha es el 19 de marzo del 2013</dc:title>
  <dc:creator>Helen Zumaeta</dc:creator>
  <cp:lastModifiedBy>Helen Zumaeta</cp:lastModifiedBy>
  <cp:revision>14</cp:revision>
  <dcterms:created xsi:type="dcterms:W3CDTF">2013-03-06T19:14:12Z</dcterms:created>
  <dcterms:modified xsi:type="dcterms:W3CDTF">2018-06-20T19:41:35Z</dcterms:modified>
</cp:coreProperties>
</file>